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activeX/activeX9.xml" ContentType="application/vnd.ms-office.activeX+xml"/>
  <Override PartName="/ppt/activeX/activeX10.xml" ContentType="application/vnd.ms-office.activeX+xml"/>
  <Override PartName="/ppt/activeX/activeX11.xml" ContentType="application/vnd.ms-office.activeX+xml"/>
  <Override PartName="/ppt/activeX/activeX12.xml" ContentType="application/vnd.ms-office.activeX+xml"/>
  <Override PartName="/ppt/activeX/activeX13.xml" ContentType="application/vnd.ms-office.activeX+xml"/>
  <Override PartName="/ppt/activeX/activeX14.xml" ContentType="application/vnd.ms-office.activeX+xml"/>
  <Override PartName="/ppt/activeX/activeX15.xml" ContentType="application/vnd.ms-office.activeX+xml"/>
  <Override PartName="/ppt/activeX/activeX16.xml" ContentType="application/vnd.ms-office.activeX+xml"/>
  <Override PartName="/ppt/activeX/activeX1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ppt/activeX/activeX20.xml" ContentType="application/vnd.ms-office.activeX+xml"/>
  <Override PartName="/ppt/activeX/activeX21.xml" ContentType="application/vnd.ms-office.activeX+xml"/>
  <Override PartName="/ppt/activeX/activeX22.xml" ContentType="application/vnd.ms-office.activeX+xml"/>
  <Override PartName="/ppt/activeX/activeX23.xml" ContentType="application/vnd.ms-office.activeX+xml"/>
  <Override PartName="/ppt/activeX/activeX24.xml" ContentType="application/vnd.ms-office.activeX+xml"/>
  <Override PartName="/ppt/activeX/activeX25.xml" ContentType="application/vnd.ms-office.activeX+xml"/>
  <Override PartName="/ppt/activeX/activeX26.xml" ContentType="application/vnd.ms-office.activeX+xml"/>
  <Override PartName="/ppt/activeX/activeX27.xml" ContentType="application/vnd.ms-office.activeX+xml"/>
  <Override PartName="/ppt/activeX/activeX28.xml" ContentType="application/vnd.ms-office.activeX+xml"/>
  <Override PartName="/ppt/activeX/activeX29.xml" ContentType="application/vnd.ms-office.activeX+xml"/>
  <Override PartName="/ppt/activeX/activeX30.xml" ContentType="application/vnd.ms-office.activeX+xml"/>
  <Override PartName="/ppt/activeX/activeX31.xml" ContentType="application/vnd.ms-office.activeX+xml"/>
  <Override PartName="/ppt/activeX/activeX32.xml" ContentType="application/vnd.ms-office.activeX+xml"/>
  <Override PartName="/ppt/activeX/activeX33.xml" ContentType="application/vnd.ms-office.activeX+xml"/>
  <Override PartName="/ppt/activeX/activeX34.xml" ContentType="application/vnd.ms-office.activeX+xml"/>
  <Override PartName="/ppt/activeX/activeX35.xml" ContentType="application/vnd.ms-office.activeX+xml"/>
  <Override PartName="/ppt/activeX/activeX36.xml" ContentType="application/vnd.ms-office.activeX+xml"/>
  <Override PartName="/ppt/activeX/activeX37.xml" ContentType="application/vnd.ms-office.activeX+xml"/>
  <Override PartName="/ppt/activeX/activeX38.xml" ContentType="application/vnd.ms-office.activeX+xml"/>
  <Override PartName="/ppt/activeX/activeX39.xml" ContentType="application/vnd.ms-office.activeX+xml"/>
  <Override PartName="/ppt/activeX/activeX40.xml" ContentType="application/vnd.ms-office.activeX+xml"/>
  <Override PartName="/ppt/activeX/activeX41.xml" ContentType="application/vnd.ms-office.activeX+xml"/>
  <Override PartName="/ppt/activeX/activeX42.xml" ContentType="application/vnd.ms-office.activeX+xml"/>
  <Override PartName="/ppt/activeX/activeX43.xml" ContentType="application/vnd.ms-office.activeX+xml"/>
  <Override PartName="/ppt/activeX/activeX44.xml" ContentType="application/vnd.ms-office.activeX+xml"/>
  <Override PartName="/ppt/activeX/activeX45.xml" ContentType="application/vnd.ms-office.activeX+xml"/>
  <Override PartName="/ppt/activeX/activeX46.xml" ContentType="application/vnd.ms-office.activeX+xml"/>
  <Override PartName="/ppt/activeX/activeX47.xml" ContentType="application/vnd.ms-office.activeX+xml"/>
  <Override PartName="/ppt/activeX/activeX48.xml" ContentType="application/vnd.ms-office.activeX+xml"/>
  <Override PartName="/ppt/activeX/activeX49.xml" ContentType="application/vnd.ms-office.activeX+xml"/>
  <Override PartName="/ppt/activeX/activeX50.xml" ContentType="application/vnd.ms-office.activeX+xml"/>
  <Override PartName="/ppt/activeX/activeX51.xml" ContentType="application/vnd.ms-office.activeX+xml"/>
  <Override PartName="/ppt/activeX/activeX52.xml" ContentType="application/vnd.ms-office.activeX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2" r:id="rId2"/>
    <p:sldId id="256" r:id="rId3"/>
    <p:sldId id="257" r:id="rId4"/>
    <p:sldId id="259" r:id="rId5"/>
    <p:sldId id="260" r:id="rId6"/>
    <p:sldId id="261" r:id="rId7"/>
    <p:sldId id="258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9" d="100"/>
          <a:sy n="69" d="100"/>
        </p:scale>
        <p:origin x="-118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_rels/activeX27.xml.rels><?xml version="1.0" encoding="UTF-8" standalone="yes"?>
<Relationships xmlns="http://schemas.openxmlformats.org/package/2006/relationships"><Relationship Id="rId1" Type="http://schemas.microsoft.com/office/2006/relationships/activeXControlBinary" Target="activeX27.bin"/></Relationships>
</file>

<file path=ppt/activeX/_rels/activeX28.xml.rels><?xml version="1.0" encoding="UTF-8" standalone="yes"?>
<Relationships xmlns="http://schemas.openxmlformats.org/package/2006/relationships"><Relationship Id="rId1" Type="http://schemas.microsoft.com/office/2006/relationships/activeXControlBinary" Target="activeX28.bin"/></Relationships>
</file>

<file path=ppt/activeX/_rels/activeX29.xml.rels><?xml version="1.0" encoding="UTF-8" standalone="yes"?>
<Relationships xmlns="http://schemas.openxmlformats.org/package/2006/relationships"><Relationship Id="rId1" Type="http://schemas.microsoft.com/office/2006/relationships/activeXControlBinary" Target="activeX29.bin"/></Relationships>
</file>

<file path=ppt/activeX/_rels/activeX30.xml.rels><?xml version="1.0" encoding="UTF-8" standalone="yes"?>
<Relationships xmlns="http://schemas.openxmlformats.org/package/2006/relationships"><Relationship Id="rId1" Type="http://schemas.microsoft.com/office/2006/relationships/activeXControlBinary" Target="activeX30.bin"/></Relationships>
</file>

<file path=ppt/activeX/_rels/activeX31.xml.rels><?xml version="1.0" encoding="UTF-8" standalone="yes"?>
<Relationships xmlns="http://schemas.openxmlformats.org/package/2006/relationships"><Relationship Id="rId1" Type="http://schemas.microsoft.com/office/2006/relationships/activeXControlBinary" Target="activeX31.bin"/></Relationships>
</file>

<file path=ppt/activeX/_rels/activeX32.xml.rels><?xml version="1.0" encoding="UTF-8" standalone="yes"?>
<Relationships xmlns="http://schemas.openxmlformats.org/package/2006/relationships"><Relationship Id="rId1" Type="http://schemas.microsoft.com/office/2006/relationships/activeXControlBinary" Target="activeX32.bin"/></Relationships>
</file>

<file path=ppt/activeX/_rels/activeX33.xml.rels><?xml version="1.0" encoding="UTF-8" standalone="yes"?>
<Relationships xmlns="http://schemas.openxmlformats.org/package/2006/relationships"><Relationship Id="rId1" Type="http://schemas.microsoft.com/office/2006/relationships/activeXControlBinary" Target="activeX33.bin"/></Relationships>
</file>

<file path=ppt/activeX/_rels/activeX34.xml.rels><?xml version="1.0" encoding="UTF-8" standalone="yes"?>
<Relationships xmlns="http://schemas.openxmlformats.org/package/2006/relationships"><Relationship Id="rId1" Type="http://schemas.microsoft.com/office/2006/relationships/activeXControlBinary" Target="activeX34.bin"/></Relationships>
</file>

<file path=ppt/activeX/_rels/activeX35.xml.rels><?xml version="1.0" encoding="UTF-8" standalone="yes"?>
<Relationships xmlns="http://schemas.openxmlformats.org/package/2006/relationships"><Relationship Id="rId1" Type="http://schemas.microsoft.com/office/2006/relationships/activeXControlBinary" Target="activeX35.bin"/></Relationships>
</file>

<file path=ppt/activeX/_rels/activeX36.xml.rels><?xml version="1.0" encoding="UTF-8" standalone="yes"?>
<Relationships xmlns="http://schemas.openxmlformats.org/package/2006/relationships"><Relationship Id="rId1" Type="http://schemas.microsoft.com/office/2006/relationships/activeXControlBinary" Target="activeX36.bin"/></Relationships>
</file>

<file path=ppt/activeX/_rels/activeX37.xml.rels><?xml version="1.0" encoding="UTF-8" standalone="yes"?>
<Relationships xmlns="http://schemas.openxmlformats.org/package/2006/relationships"><Relationship Id="rId1" Type="http://schemas.microsoft.com/office/2006/relationships/activeXControlBinary" Target="activeX37.bin"/></Relationships>
</file>

<file path=ppt/activeX/_rels/activeX38.xml.rels><?xml version="1.0" encoding="UTF-8" standalone="yes"?>
<Relationships xmlns="http://schemas.openxmlformats.org/package/2006/relationships"><Relationship Id="rId1" Type="http://schemas.microsoft.com/office/2006/relationships/activeXControlBinary" Target="activeX38.bin"/></Relationships>
</file>

<file path=ppt/activeX/_rels/activeX39.xml.rels><?xml version="1.0" encoding="UTF-8" standalone="yes"?>
<Relationships xmlns="http://schemas.openxmlformats.org/package/2006/relationships"><Relationship Id="rId1" Type="http://schemas.microsoft.com/office/2006/relationships/activeXControlBinary" Target="activeX39.bin"/></Relationships>
</file>

<file path=ppt/activeX/_rels/activeX40.xml.rels><?xml version="1.0" encoding="UTF-8" standalone="yes"?>
<Relationships xmlns="http://schemas.openxmlformats.org/package/2006/relationships"><Relationship Id="rId1" Type="http://schemas.microsoft.com/office/2006/relationships/activeXControlBinary" Target="activeX40.bin"/></Relationships>
</file>

<file path=ppt/activeX/_rels/activeX41.xml.rels><?xml version="1.0" encoding="UTF-8" standalone="yes"?>
<Relationships xmlns="http://schemas.openxmlformats.org/package/2006/relationships"><Relationship Id="rId1" Type="http://schemas.microsoft.com/office/2006/relationships/activeXControlBinary" Target="activeX41.bin"/></Relationships>
</file>

<file path=ppt/activeX/_rels/activeX42.xml.rels><?xml version="1.0" encoding="UTF-8" standalone="yes"?>
<Relationships xmlns="http://schemas.openxmlformats.org/package/2006/relationships"><Relationship Id="rId1" Type="http://schemas.microsoft.com/office/2006/relationships/activeXControlBinary" Target="activeX42.bin"/></Relationships>
</file>

<file path=ppt/activeX/_rels/activeX43.xml.rels><?xml version="1.0" encoding="UTF-8" standalone="yes"?>
<Relationships xmlns="http://schemas.openxmlformats.org/package/2006/relationships"><Relationship Id="rId1" Type="http://schemas.microsoft.com/office/2006/relationships/activeXControlBinary" Target="activeX43.bin"/></Relationships>
</file>

<file path=ppt/activeX/_rels/activeX44.xml.rels><?xml version="1.0" encoding="UTF-8" standalone="yes"?>
<Relationships xmlns="http://schemas.openxmlformats.org/package/2006/relationships"><Relationship Id="rId1" Type="http://schemas.microsoft.com/office/2006/relationships/activeXControlBinary" Target="activeX44.bin"/></Relationships>
</file>

<file path=ppt/activeX/_rels/activeX45.xml.rels><?xml version="1.0" encoding="UTF-8" standalone="yes"?>
<Relationships xmlns="http://schemas.openxmlformats.org/package/2006/relationships"><Relationship Id="rId1" Type="http://schemas.microsoft.com/office/2006/relationships/activeXControlBinary" Target="activeX45.bin"/></Relationships>
</file>

<file path=ppt/activeX/_rels/activeX46.xml.rels><?xml version="1.0" encoding="UTF-8" standalone="yes"?>
<Relationships xmlns="http://schemas.openxmlformats.org/package/2006/relationships"><Relationship Id="rId1" Type="http://schemas.microsoft.com/office/2006/relationships/activeXControlBinary" Target="activeX46.bin"/></Relationships>
</file>

<file path=ppt/activeX/_rels/activeX47.xml.rels><?xml version="1.0" encoding="UTF-8" standalone="yes"?>
<Relationships xmlns="http://schemas.openxmlformats.org/package/2006/relationships"><Relationship Id="rId1" Type="http://schemas.microsoft.com/office/2006/relationships/activeXControlBinary" Target="activeX47.bin"/></Relationships>
</file>

<file path=ppt/activeX/_rels/activeX48.xml.rels><?xml version="1.0" encoding="UTF-8" standalone="yes"?>
<Relationships xmlns="http://schemas.openxmlformats.org/package/2006/relationships"><Relationship Id="rId1" Type="http://schemas.microsoft.com/office/2006/relationships/activeXControlBinary" Target="activeX48.bin"/></Relationships>
</file>

<file path=ppt/activeX/_rels/activeX49.xml.rels><?xml version="1.0" encoding="UTF-8" standalone="yes"?>
<Relationships xmlns="http://schemas.openxmlformats.org/package/2006/relationships"><Relationship Id="rId1" Type="http://schemas.microsoft.com/office/2006/relationships/activeXControlBinary" Target="activeX49.bin"/></Relationships>
</file>

<file path=ppt/activeX/_rels/activeX50.xml.rels><?xml version="1.0" encoding="UTF-8" standalone="yes"?>
<Relationships xmlns="http://schemas.openxmlformats.org/package/2006/relationships"><Relationship Id="rId1" Type="http://schemas.microsoft.com/office/2006/relationships/activeXControlBinary" Target="activeX50.bin"/></Relationships>
</file>

<file path=ppt/activeX/_rels/activeX51.xml.rels><?xml version="1.0" encoding="UTF-8" standalone="yes"?>
<Relationships xmlns="http://schemas.openxmlformats.org/package/2006/relationships"><Relationship Id="rId1" Type="http://schemas.microsoft.com/office/2006/relationships/activeXControlBinary" Target="activeX51.bin"/></Relationships>
</file>

<file path=ppt/activeX/_rels/activeX52.xml.rels><?xml version="1.0" encoding="UTF-8" standalone="yes"?>
<Relationships xmlns="http://schemas.openxmlformats.org/package/2006/relationships"><Relationship Id="rId1" Type="http://schemas.microsoft.com/office/2006/relationships/activeXControlBinary" Target="activeX52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4" Type="http://schemas.openxmlformats.org/officeDocument/2006/relationships/image" Target="../media/image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D0AA2A-FA16-43CF-9347-566C90BDCC84}" type="datetimeFigureOut">
              <a:rPr lang="ru-RU" smtClean="0"/>
              <a:pPr/>
              <a:t>01.12.2025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C5E813-7D47-4A9C-8DD7-606D7FDCFE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0045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C5E813-7D47-4A9C-8DD7-606D7FDCFEC6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36776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C5E813-7D47-4A9C-8DD7-606D7FDCFEC6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36776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C5E813-7D47-4A9C-8DD7-606D7FDCFEC6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36776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C5E813-7D47-4A9C-8DD7-606D7FDCFEC6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36776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C5E813-7D47-4A9C-8DD7-606D7FDCFEC6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36776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825BC-B51F-4A03-A40C-ACFCB2C8618C}" type="datetimeFigureOut">
              <a:rPr lang="ru-RU" smtClean="0"/>
              <a:pPr/>
              <a:t>01.12.2025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FF550-C733-4965-9562-505158D3B9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4219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825BC-B51F-4A03-A40C-ACFCB2C8618C}" type="datetimeFigureOut">
              <a:rPr lang="ru-RU" smtClean="0"/>
              <a:pPr/>
              <a:t>01.12.2025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FF550-C733-4965-9562-505158D3B9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83637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825BC-B51F-4A03-A40C-ACFCB2C8618C}" type="datetimeFigureOut">
              <a:rPr lang="ru-RU" smtClean="0"/>
              <a:pPr/>
              <a:t>01.12.2025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FF550-C733-4965-9562-505158D3B9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13976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825BC-B51F-4A03-A40C-ACFCB2C8618C}" type="datetimeFigureOut">
              <a:rPr lang="ru-RU" smtClean="0"/>
              <a:pPr/>
              <a:t>01.12.2025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FF550-C733-4965-9562-505158D3B9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2037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825BC-B51F-4A03-A40C-ACFCB2C8618C}" type="datetimeFigureOut">
              <a:rPr lang="ru-RU" smtClean="0"/>
              <a:pPr/>
              <a:t>01.12.2025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FF550-C733-4965-9562-505158D3B9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62496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825BC-B51F-4A03-A40C-ACFCB2C8618C}" type="datetimeFigureOut">
              <a:rPr lang="ru-RU" smtClean="0"/>
              <a:pPr/>
              <a:t>01.12.2025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FF550-C733-4965-9562-505158D3B9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7435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825BC-B51F-4A03-A40C-ACFCB2C8618C}" type="datetimeFigureOut">
              <a:rPr lang="ru-RU" smtClean="0"/>
              <a:pPr/>
              <a:t>01.12.2025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FF550-C733-4965-9562-505158D3B9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2932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825BC-B51F-4A03-A40C-ACFCB2C8618C}" type="datetimeFigureOut">
              <a:rPr lang="ru-RU" smtClean="0"/>
              <a:pPr/>
              <a:t>01.12.2025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FF550-C733-4965-9562-505158D3B9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1518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825BC-B51F-4A03-A40C-ACFCB2C8618C}" type="datetimeFigureOut">
              <a:rPr lang="ru-RU" smtClean="0"/>
              <a:pPr/>
              <a:t>01.12.2025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FF550-C733-4965-9562-505158D3B9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423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825BC-B51F-4A03-A40C-ACFCB2C8618C}" type="datetimeFigureOut">
              <a:rPr lang="ru-RU" smtClean="0"/>
              <a:pPr/>
              <a:t>01.12.2025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FF550-C733-4965-9562-505158D3B9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1068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825BC-B51F-4A03-A40C-ACFCB2C8618C}" type="datetimeFigureOut">
              <a:rPr lang="ru-RU" smtClean="0"/>
              <a:pPr/>
              <a:t>01.12.2025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FF550-C733-4965-9562-505158D3B9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0400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2825BC-B51F-4A03-A40C-ACFCB2C8618C}" type="datetimeFigureOut">
              <a:rPr lang="ru-RU" smtClean="0"/>
              <a:pPr/>
              <a:t>01.12.2025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FF550-C733-4965-9562-505158D3B9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1034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3" Type="http://schemas.openxmlformats.org/officeDocument/2006/relationships/control" Target="../activeX/activeX12.xml"/><Relationship Id="rId18" Type="http://schemas.openxmlformats.org/officeDocument/2006/relationships/control" Target="../activeX/activeX17.xml"/><Relationship Id="rId26" Type="http://schemas.openxmlformats.org/officeDocument/2006/relationships/control" Target="../activeX/activeX25.xml"/><Relationship Id="rId39" Type="http://schemas.openxmlformats.org/officeDocument/2006/relationships/control" Target="../activeX/activeX38.xml"/><Relationship Id="rId21" Type="http://schemas.openxmlformats.org/officeDocument/2006/relationships/control" Target="../activeX/activeX20.xml"/><Relationship Id="rId34" Type="http://schemas.openxmlformats.org/officeDocument/2006/relationships/control" Target="../activeX/activeX33.xml"/><Relationship Id="rId42" Type="http://schemas.openxmlformats.org/officeDocument/2006/relationships/control" Target="../activeX/activeX41.xml"/><Relationship Id="rId47" Type="http://schemas.openxmlformats.org/officeDocument/2006/relationships/control" Target="../activeX/activeX46.xml"/><Relationship Id="rId50" Type="http://schemas.openxmlformats.org/officeDocument/2006/relationships/control" Target="../activeX/activeX49.xml"/><Relationship Id="rId55" Type="http://schemas.openxmlformats.org/officeDocument/2006/relationships/notesSlide" Target="../notesSlides/notesSlide5.xml"/><Relationship Id="rId7" Type="http://schemas.openxmlformats.org/officeDocument/2006/relationships/control" Target="../activeX/activeX6.xml"/><Relationship Id="rId12" Type="http://schemas.openxmlformats.org/officeDocument/2006/relationships/control" Target="../activeX/activeX11.xml"/><Relationship Id="rId17" Type="http://schemas.openxmlformats.org/officeDocument/2006/relationships/control" Target="../activeX/activeX16.xml"/><Relationship Id="rId25" Type="http://schemas.openxmlformats.org/officeDocument/2006/relationships/control" Target="../activeX/activeX24.xml"/><Relationship Id="rId33" Type="http://schemas.openxmlformats.org/officeDocument/2006/relationships/control" Target="../activeX/activeX32.xml"/><Relationship Id="rId38" Type="http://schemas.openxmlformats.org/officeDocument/2006/relationships/control" Target="../activeX/activeX37.xml"/><Relationship Id="rId46" Type="http://schemas.openxmlformats.org/officeDocument/2006/relationships/control" Target="../activeX/activeX45.xml"/><Relationship Id="rId59" Type="http://schemas.openxmlformats.org/officeDocument/2006/relationships/image" Target="../media/image8.wmf"/><Relationship Id="rId2" Type="http://schemas.openxmlformats.org/officeDocument/2006/relationships/control" Target="../activeX/activeX1.xml"/><Relationship Id="rId16" Type="http://schemas.openxmlformats.org/officeDocument/2006/relationships/control" Target="../activeX/activeX15.xml"/><Relationship Id="rId20" Type="http://schemas.openxmlformats.org/officeDocument/2006/relationships/control" Target="../activeX/activeX19.xml"/><Relationship Id="rId29" Type="http://schemas.openxmlformats.org/officeDocument/2006/relationships/control" Target="../activeX/activeX28.xml"/><Relationship Id="rId41" Type="http://schemas.openxmlformats.org/officeDocument/2006/relationships/control" Target="../activeX/activeX40.xml"/><Relationship Id="rId54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control" Target="../activeX/activeX5.xml"/><Relationship Id="rId11" Type="http://schemas.openxmlformats.org/officeDocument/2006/relationships/control" Target="../activeX/activeX10.xml"/><Relationship Id="rId24" Type="http://schemas.openxmlformats.org/officeDocument/2006/relationships/control" Target="../activeX/activeX23.xml"/><Relationship Id="rId32" Type="http://schemas.openxmlformats.org/officeDocument/2006/relationships/control" Target="../activeX/activeX31.xml"/><Relationship Id="rId37" Type="http://schemas.openxmlformats.org/officeDocument/2006/relationships/control" Target="../activeX/activeX36.xml"/><Relationship Id="rId40" Type="http://schemas.openxmlformats.org/officeDocument/2006/relationships/control" Target="../activeX/activeX39.xml"/><Relationship Id="rId45" Type="http://schemas.openxmlformats.org/officeDocument/2006/relationships/control" Target="../activeX/activeX44.xml"/><Relationship Id="rId53" Type="http://schemas.openxmlformats.org/officeDocument/2006/relationships/control" Target="../activeX/activeX52.xml"/><Relationship Id="rId58" Type="http://schemas.openxmlformats.org/officeDocument/2006/relationships/image" Target="../media/image7.wmf"/><Relationship Id="rId5" Type="http://schemas.openxmlformats.org/officeDocument/2006/relationships/control" Target="../activeX/activeX4.xml"/><Relationship Id="rId15" Type="http://schemas.openxmlformats.org/officeDocument/2006/relationships/control" Target="../activeX/activeX14.xml"/><Relationship Id="rId23" Type="http://schemas.openxmlformats.org/officeDocument/2006/relationships/control" Target="../activeX/activeX22.xml"/><Relationship Id="rId28" Type="http://schemas.openxmlformats.org/officeDocument/2006/relationships/control" Target="../activeX/activeX27.xml"/><Relationship Id="rId36" Type="http://schemas.openxmlformats.org/officeDocument/2006/relationships/control" Target="../activeX/activeX35.xml"/><Relationship Id="rId49" Type="http://schemas.openxmlformats.org/officeDocument/2006/relationships/control" Target="../activeX/activeX48.xml"/><Relationship Id="rId57" Type="http://schemas.openxmlformats.org/officeDocument/2006/relationships/image" Target="../media/image6.wmf"/><Relationship Id="rId10" Type="http://schemas.openxmlformats.org/officeDocument/2006/relationships/control" Target="../activeX/activeX9.xml"/><Relationship Id="rId19" Type="http://schemas.openxmlformats.org/officeDocument/2006/relationships/control" Target="../activeX/activeX18.xml"/><Relationship Id="rId31" Type="http://schemas.openxmlformats.org/officeDocument/2006/relationships/control" Target="../activeX/activeX30.xml"/><Relationship Id="rId44" Type="http://schemas.openxmlformats.org/officeDocument/2006/relationships/control" Target="../activeX/activeX43.xml"/><Relationship Id="rId52" Type="http://schemas.openxmlformats.org/officeDocument/2006/relationships/control" Target="../activeX/activeX51.xml"/><Relationship Id="rId60" Type="http://schemas.openxmlformats.org/officeDocument/2006/relationships/image" Target="../media/image9.wmf"/><Relationship Id="rId4" Type="http://schemas.openxmlformats.org/officeDocument/2006/relationships/control" Target="../activeX/activeX3.xml"/><Relationship Id="rId9" Type="http://schemas.openxmlformats.org/officeDocument/2006/relationships/control" Target="../activeX/activeX8.xml"/><Relationship Id="rId14" Type="http://schemas.openxmlformats.org/officeDocument/2006/relationships/control" Target="../activeX/activeX13.xml"/><Relationship Id="rId22" Type="http://schemas.openxmlformats.org/officeDocument/2006/relationships/control" Target="../activeX/activeX21.xml"/><Relationship Id="rId27" Type="http://schemas.openxmlformats.org/officeDocument/2006/relationships/control" Target="../activeX/activeX26.xml"/><Relationship Id="rId30" Type="http://schemas.openxmlformats.org/officeDocument/2006/relationships/control" Target="../activeX/activeX29.xml"/><Relationship Id="rId35" Type="http://schemas.openxmlformats.org/officeDocument/2006/relationships/control" Target="../activeX/activeX34.xml"/><Relationship Id="rId43" Type="http://schemas.openxmlformats.org/officeDocument/2006/relationships/control" Target="../activeX/activeX42.xml"/><Relationship Id="rId48" Type="http://schemas.openxmlformats.org/officeDocument/2006/relationships/control" Target="../activeX/activeX47.xml"/><Relationship Id="rId56" Type="http://schemas.openxmlformats.org/officeDocument/2006/relationships/slide" Target="slide7.xml"/><Relationship Id="rId8" Type="http://schemas.openxmlformats.org/officeDocument/2006/relationships/control" Target="../activeX/activeX7.xml"/><Relationship Id="rId51" Type="http://schemas.openxmlformats.org/officeDocument/2006/relationships/control" Target="../activeX/activeX50.xml"/><Relationship Id="rId3" Type="http://schemas.openxmlformats.org/officeDocument/2006/relationships/control" Target="../activeX/activeX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 b="16418"/>
          <a:stretch>
            <a:fillRect/>
          </a:stretch>
        </p:blipFill>
        <p:spPr bwMode="auto">
          <a:xfrm>
            <a:off x="1338672" y="469032"/>
            <a:ext cx="6466656" cy="5919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267744" y="1052736"/>
            <a:ext cx="4860000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267744" y="1844824"/>
            <a:ext cx="4860000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267744" y="2636912"/>
            <a:ext cx="4860000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267744" y="3429000"/>
            <a:ext cx="4860000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267744" y="4293096"/>
            <a:ext cx="4860000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267744" y="5085184"/>
            <a:ext cx="4860000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1403648" y="1052736"/>
            <a:ext cx="648072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</a:t>
            </a:r>
          </a:p>
        </p:txBody>
      </p:sp>
      <p:sp>
        <p:nvSpPr>
          <p:cNvPr id="11" name="Овал 10"/>
          <p:cNvSpPr/>
          <p:nvPr/>
        </p:nvSpPr>
        <p:spPr>
          <a:xfrm>
            <a:off x="1403648" y="1844824"/>
            <a:ext cx="648072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</a:t>
            </a:r>
          </a:p>
        </p:txBody>
      </p:sp>
      <p:sp>
        <p:nvSpPr>
          <p:cNvPr id="12" name="Овал 11"/>
          <p:cNvSpPr/>
          <p:nvPr/>
        </p:nvSpPr>
        <p:spPr>
          <a:xfrm>
            <a:off x="1403648" y="2636912"/>
            <a:ext cx="648072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3</a:t>
            </a:r>
          </a:p>
        </p:txBody>
      </p:sp>
      <p:sp>
        <p:nvSpPr>
          <p:cNvPr id="13" name="Овал 12"/>
          <p:cNvSpPr/>
          <p:nvPr/>
        </p:nvSpPr>
        <p:spPr>
          <a:xfrm>
            <a:off x="1387018" y="3478036"/>
            <a:ext cx="648072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4</a:t>
            </a:r>
          </a:p>
        </p:txBody>
      </p:sp>
      <p:sp>
        <p:nvSpPr>
          <p:cNvPr id="14" name="Овал 13"/>
          <p:cNvSpPr/>
          <p:nvPr/>
        </p:nvSpPr>
        <p:spPr>
          <a:xfrm>
            <a:off x="1387018" y="4270124"/>
            <a:ext cx="648072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5</a:t>
            </a:r>
          </a:p>
        </p:txBody>
      </p:sp>
      <p:sp>
        <p:nvSpPr>
          <p:cNvPr id="15" name="Овал 14"/>
          <p:cNvSpPr/>
          <p:nvPr/>
        </p:nvSpPr>
        <p:spPr>
          <a:xfrm>
            <a:off x="1387018" y="5062212"/>
            <a:ext cx="648072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6</a:t>
            </a:r>
            <a:endParaRPr lang="ru-RU" dirty="0" smtClean="0"/>
          </a:p>
        </p:txBody>
      </p:sp>
      <p:sp>
        <p:nvSpPr>
          <p:cNvPr id="16" name="TextBox 15"/>
          <p:cNvSpPr txBox="1"/>
          <p:nvPr/>
        </p:nvSpPr>
        <p:spPr>
          <a:xfrm>
            <a:off x="2375216" y="1052736"/>
            <a:ext cx="47525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</a:t>
            </a:r>
            <a:r>
              <a:rPr lang="ru-RU" sz="2000" b="1" dirty="0" smtClean="0"/>
              <a:t>Положение </a:t>
            </a:r>
            <a:r>
              <a:rPr lang="ru-RU" sz="2000" b="1" dirty="0"/>
              <a:t>пишущей ручки в руке  </a:t>
            </a:r>
            <a:r>
              <a:rPr lang="ru-RU" sz="2000" b="1" dirty="0" smtClean="0"/>
              <a:t>   54</a:t>
            </a:r>
            <a:endParaRPr lang="ru-RU" sz="20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2387827" y="1844824"/>
            <a:ext cx="47399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Правильная осанка за столом </a:t>
            </a:r>
            <a:r>
              <a:rPr lang="ru-RU" sz="2000" b="1" dirty="0" smtClean="0"/>
              <a:t>              20</a:t>
            </a:r>
            <a:endParaRPr lang="ru-RU" sz="20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2340774" y="2636912"/>
            <a:ext cx="47869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Правильное </a:t>
            </a:r>
            <a:r>
              <a:rPr lang="ru-RU" sz="2000" b="1" dirty="0"/>
              <a:t>положение </a:t>
            </a:r>
            <a:r>
              <a:rPr lang="ru-RU" sz="2000" b="1" dirty="0" smtClean="0"/>
              <a:t>тетради          10</a:t>
            </a:r>
            <a:endParaRPr lang="ru-RU" sz="20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2321479" y="3478036"/>
            <a:ext cx="48062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Расстояние </a:t>
            </a:r>
            <a:r>
              <a:rPr lang="ru-RU" sz="2000" b="1" dirty="0"/>
              <a:t>до тетради  </a:t>
            </a:r>
            <a:r>
              <a:rPr lang="ru-RU" sz="2000" b="1" dirty="0" smtClean="0"/>
              <a:t>                            8</a:t>
            </a:r>
            <a:endParaRPr lang="ru-RU" sz="20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2387827" y="4293096"/>
            <a:ext cx="47399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Положение </a:t>
            </a:r>
            <a:r>
              <a:rPr lang="ru-RU" sz="2000" b="1" dirty="0"/>
              <a:t>рук   </a:t>
            </a:r>
            <a:r>
              <a:rPr lang="ru-RU" sz="2000" b="1" dirty="0" smtClean="0"/>
              <a:t>                                       6</a:t>
            </a:r>
            <a:endParaRPr lang="ru-RU" sz="20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2267744" y="5053501"/>
            <a:ext cx="4859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Положение кисти пишущей </a:t>
            </a:r>
            <a:r>
              <a:rPr lang="ru-RU" sz="2000" b="1" dirty="0" smtClean="0"/>
              <a:t>руки           2</a:t>
            </a:r>
            <a:endParaRPr lang="ru-RU" sz="2000" b="1" dirty="0"/>
          </a:p>
        </p:txBody>
      </p:sp>
      <p:sp>
        <p:nvSpPr>
          <p:cNvPr id="22" name="Скругленный прямоугольник 21">
            <a:hlinkClick r:id="rId3" action="ppaction://hlinksldjump"/>
          </p:cNvPr>
          <p:cNvSpPr/>
          <p:nvPr/>
        </p:nvSpPr>
        <p:spPr>
          <a:xfrm>
            <a:off x="6732240" y="6165304"/>
            <a:ext cx="2088232" cy="432048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дальше</a:t>
            </a:r>
            <a:endParaRPr lang="ru-RU" dirty="0"/>
          </a:p>
        </p:txBody>
      </p:sp>
      <p:sp>
        <p:nvSpPr>
          <p:cNvPr id="23" name="Rectangle 2"/>
          <p:cNvSpPr txBox="1">
            <a:spLocks noChangeArrowheads="1"/>
          </p:cNvSpPr>
          <p:nvPr/>
        </p:nvSpPr>
        <p:spPr>
          <a:xfrm>
            <a:off x="1403350" y="2704"/>
            <a:ext cx="7573963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/>
              <a:t>Тур 1. «Простая одинарная игра»</a:t>
            </a:r>
            <a:r>
              <a:rPr lang="en-US" b="1" dirty="0" smtClean="0"/>
              <a:t> </a:t>
            </a:r>
            <a:endParaRPr lang="ru-RU" b="1" dirty="0" smtClean="0"/>
          </a:p>
        </p:txBody>
      </p:sp>
      <p:sp>
        <p:nvSpPr>
          <p:cNvPr id="2" name="Овал 1"/>
          <p:cNvSpPr/>
          <p:nvPr/>
        </p:nvSpPr>
        <p:spPr>
          <a:xfrm>
            <a:off x="368240" y="3478321"/>
            <a:ext cx="648072" cy="55309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467544" y="3447258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</a:rPr>
              <a:t>Х</a:t>
            </a:r>
            <a:endParaRPr lang="ru-RU" sz="3600" b="1" dirty="0">
              <a:solidFill>
                <a:srgbClr val="FFFF0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 flipH="1">
            <a:off x="521129" y="3406314"/>
            <a:ext cx="457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Х</a:t>
            </a:r>
            <a:endParaRPr lang="ru-RU" sz="4000" b="1" dirty="0"/>
          </a:p>
        </p:txBody>
      </p:sp>
      <p:sp>
        <p:nvSpPr>
          <p:cNvPr id="30" name="Овал 29"/>
          <p:cNvSpPr/>
          <p:nvPr/>
        </p:nvSpPr>
        <p:spPr>
          <a:xfrm>
            <a:off x="368240" y="4281610"/>
            <a:ext cx="648072" cy="55309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1" name="TextBox 30"/>
          <p:cNvSpPr txBox="1"/>
          <p:nvPr/>
        </p:nvSpPr>
        <p:spPr>
          <a:xfrm>
            <a:off x="467544" y="4250547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</a:rPr>
              <a:t>Х</a:t>
            </a:r>
            <a:endParaRPr lang="ru-RU" sz="3600" b="1" dirty="0">
              <a:solidFill>
                <a:srgbClr val="FFFF0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 flipH="1">
            <a:off x="521129" y="4209603"/>
            <a:ext cx="457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Х</a:t>
            </a:r>
            <a:endParaRPr lang="ru-RU" sz="4000" b="1" dirty="0"/>
          </a:p>
        </p:txBody>
      </p:sp>
      <p:sp>
        <p:nvSpPr>
          <p:cNvPr id="33" name="Овал 32"/>
          <p:cNvSpPr/>
          <p:nvPr/>
        </p:nvSpPr>
        <p:spPr>
          <a:xfrm>
            <a:off x="368240" y="5093275"/>
            <a:ext cx="648072" cy="55309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4" name="TextBox 33"/>
          <p:cNvSpPr txBox="1"/>
          <p:nvPr/>
        </p:nvSpPr>
        <p:spPr>
          <a:xfrm>
            <a:off x="467544" y="5062212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</a:rPr>
              <a:t>Х</a:t>
            </a:r>
            <a:endParaRPr lang="ru-RU" sz="3600" b="1" dirty="0">
              <a:solidFill>
                <a:srgbClr val="FFFF0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 flipH="1">
            <a:off x="521129" y="5021268"/>
            <a:ext cx="457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Х</a:t>
            </a:r>
            <a:endParaRPr lang="ru-RU" sz="4000" b="1" dirty="0"/>
          </a:p>
        </p:txBody>
      </p:sp>
      <p:sp>
        <p:nvSpPr>
          <p:cNvPr id="36" name="Овал 35"/>
          <p:cNvSpPr/>
          <p:nvPr/>
        </p:nvSpPr>
        <p:spPr>
          <a:xfrm>
            <a:off x="7956376" y="3540497"/>
            <a:ext cx="648072" cy="55309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TextBox 36"/>
          <p:cNvSpPr txBox="1"/>
          <p:nvPr/>
        </p:nvSpPr>
        <p:spPr>
          <a:xfrm>
            <a:off x="8055680" y="3509434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</a:rPr>
              <a:t>Х</a:t>
            </a:r>
            <a:endParaRPr lang="ru-RU" sz="3600" b="1" dirty="0">
              <a:solidFill>
                <a:srgbClr val="FFFF0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 flipH="1">
            <a:off x="8109265" y="3468490"/>
            <a:ext cx="457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Х</a:t>
            </a:r>
            <a:endParaRPr lang="ru-RU" sz="4000" b="1" dirty="0"/>
          </a:p>
        </p:txBody>
      </p:sp>
      <p:sp>
        <p:nvSpPr>
          <p:cNvPr id="39" name="Овал 38"/>
          <p:cNvSpPr/>
          <p:nvPr/>
        </p:nvSpPr>
        <p:spPr>
          <a:xfrm>
            <a:off x="7956376" y="4343786"/>
            <a:ext cx="648072" cy="55309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0" name="TextBox 39"/>
          <p:cNvSpPr txBox="1"/>
          <p:nvPr/>
        </p:nvSpPr>
        <p:spPr>
          <a:xfrm>
            <a:off x="8055680" y="4312723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</a:rPr>
              <a:t>Х</a:t>
            </a:r>
            <a:endParaRPr lang="ru-RU" sz="3600" b="1" dirty="0">
              <a:solidFill>
                <a:srgbClr val="FFFF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 flipH="1">
            <a:off x="8109265" y="4271779"/>
            <a:ext cx="457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Х</a:t>
            </a:r>
            <a:endParaRPr lang="ru-RU" sz="4000" b="1" dirty="0"/>
          </a:p>
        </p:txBody>
      </p:sp>
      <p:sp>
        <p:nvSpPr>
          <p:cNvPr id="42" name="Овал 41"/>
          <p:cNvSpPr/>
          <p:nvPr/>
        </p:nvSpPr>
        <p:spPr>
          <a:xfrm>
            <a:off x="7956376" y="5155451"/>
            <a:ext cx="648072" cy="55309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3" name="TextBox 42"/>
          <p:cNvSpPr txBox="1"/>
          <p:nvPr/>
        </p:nvSpPr>
        <p:spPr>
          <a:xfrm>
            <a:off x="8055680" y="5124388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</a:rPr>
              <a:t>Х</a:t>
            </a:r>
            <a:endParaRPr lang="ru-RU" sz="3600" b="1" dirty="0">
              <a:solidFill>
                <a:srgbClr val="FFFF0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 flipH="1">
            <a:off x="8109265" y="5083444"/>
            <a:ext cx="457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Х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1950150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3" grpId="0"/>
      <p:bldP spid="29" grpId="0"/>
      <p:bldP spid="31" grpId="0"/>
      <p:bldP spid="32" grpId="0"/>
      <p:bldP spid="34" grpId="0"/>
      <p:bldP spid="35" grpId="0"/>
      <p:bldP spid="37" grpId="0"/>
      <p:bldP spid="38" grpId="0"/>
      <p:bldP spid="40" grpId="0"/>
      <p:bldP spid="41" grpId="0"/>
      <p:bldP spid="43" grpId="0"/>
      <p:bldP spid="4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267744" y="836712"/>
            <a:ext cx="4860000" cy="576064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267744" y="1628800"/>
            <a:ext cx="4860000" cy="576064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267744" y="2420888"/>
            <a:ext cx="4860000" cy="576064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267744" y="3212976"/>
            <a:ext cx="4860000" cy="576064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267744" y="4077072"/>
            <a:ext cx="4860000" cy="576064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267744" y="4869160"/>
            <a:ext cx="4860000" cy="576064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1403648" y="836712"/>
            <a:ext cx="648072" cy="576064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</a:t>
            </a:r>
          </a:p>
        </p:txBody>
      </p:sp>
      <p:sp>
        <p:nvSpPr>
          <p:cNvPr id="11" name="Овал 10"/>
          <p:cNvSpPr/>
          <p:nvPr/>
        </p:nvSpPr>
        <p:spPr>
          <a:xfrm>
            <a:off x="1403648" y="1628800"/>
            <a:ext cx="648072" cy="576064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</a:t>
            </a:r>
          </a:p>
        </p:txBody>
      </p:sp>
      <p:sp>
        <p:nvSpPr>
          <p:cNvPr id="12" name="Овал 11"/>
          <p:cNvSpPr/>
          <p:nvPr/>
        </p:nvSpPr>
        <p:spPr>
          <a:xfrm>
            <a:off x="1403648" y="2420888"/>
            <a:ext cx="648072" cy="576064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3</a:t>
            </a:r>
          </a:p>
        </p:txBody>
      </p:sp>
      <p:sp>
        <p:nvSpPr>
          <p:cNvPr id="13" name="Овал 12"/>
          <p:cNvSpPr/>
          <p:nvPr/>
        </p:nvSpPr>
        <p:spPr>
          <a:xfrm>
            <a:off x="1387018" y="3262012"/>
            <a:ext cx="648072" cy="576064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4</a:t>
            </a:r>
          </a:p>
        </p:txBody>
      </p:sp>
      <p:sp>
        <p:nvSpPr>
          <p:cNvPr id="14" name="Овал 13"/>
          <p:cNvSpPr/>
          <p:nvPr/>
        </p:nvSpPr>
        <p:spPr>
          <a:xfrm>
            <a:off x="1387018" y="4054100"/>
            <a:ext cx="648072" cy="576064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5</a:t>
            </a:r>
          </a:p>
        </p:txBody>
      </p:sp>
      <p:sp>
        <p:nvSpPr>
          <p:cNvPr id="15" name="Овал 14"/>
          <p:cNvSpPr/>
          <p:nvPr/>
        </p:nvSpPr>
        <p:spPr>
          <a:xfrm>
            <a:off x="1387018" y="4846188"/>
            <a:ext cx="648072" cy="576064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6</a:t>
            </a:r>
            <a:endParaRPr lang="ru-RU" dirty="0" smtClean="0"/>
          </a:p>
        </p:txBody>
      </p:sp>
      <p:sp>
        <p:nvSpPr>
          <p:cNvPr id="16" name="TextBox 15"/>
          <p:cNvSpPr txBox="1"/>
          <p:nvPr/>
        </p:nvSpPr>
        <p:spPr>
          <a:xfrm>
            <a:off x="2375216" y="836712"/>
            <a:ext cx="4752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Карандаш                     10</a:t>
            </a:r>
            <a:endParaRPr lang="ru-RU" sz="3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2387827" y="1628800"/>
            <a:ext cx="43444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Крупы                             8</a:t>
            </a:r>
            <a:endParaRPr lang="ru-RU" sz="3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2340775" y="2420888"/>
            <a:ext cx="43914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Ножницы                       7</a:t>
            </a:r>
            <a:endParaRPr lang="ru-RU" sz="32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2321479" y="3262012"/>
            <a:ext cx="44107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Пластилин </a:t>
            </a:r>
            <a:r>
              <a:rPr lang="ru-RU" sz="3200" b="1" dirty="0" smtClean="0"/>
              <a:t>                     6</a:t>
            </a:r>
            <a:endParaRPr lang="ru-RU" sz="32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2387827" y="4077072"/>
            <a:ext cx="42724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Шнурки                          5</a:t>
            </a:r>
            <a:endParaRPr lang="ru-RU" sz="32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2355727" y="4846188"/>
            <a:ext cx="43045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Пуговицы                       4</a:t>
            </a:r>
            <a:endParaRPr lang="ru-RU" sz="3200" b="1" dirty="0"/>
          </a:p>
        </p:txBody>
      </p:sp>
      <p:sp>
        <p:nvSpPr>
          <p:cNvPr id="22" name="Скругленный прямоугольник 21">
            <a:hlinkClick r:id="rId3" action="ppaction://hlinksldjump"/>
          </p:cNvPr>
          <p:cNvSpPr/>
          <p:nvPr/>
        </p:nvSpPr>
        <p:spPr>
          <a:xfrm>
            <a:off x="6732240" y="6165304"/>
            <a:ext cx="2088232" cy="432048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Дальше</a:t>
            </a:r>
            <a:endParaRPr lang="ru-RU" dirty="0"/>
          </a:p>
        </p:txBody>
      </p:sp>
      <p:sp>
        <p:nvSpPr>
          <p:cNvPr id="23" name="Rectangle 2"/>
          <p:cNvSpPr txBox="1">
            <a:spLocks noChangeArrowheads="1"/>
          </p:cNvSpPr>
          <p:nvPr/>
        </p:nvSpPr>
        <p:spPr>
          <a:xfrm>
            <a:off x="1524000" y="-27384"/>
            <a:ext cx="7467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/>
              <a:t>    </a:t>
            </a:r>
            <a:r>
              <a:rPr lang="ru-RU" sz="3600" b="1" dirty="0" smtClean="0"/>
              <a:t>Тур 2. «Двойная игра»</a:t>
            </a:r>
            <a:r>
              <a:rPr lang="en-US" sz="3600" b="1" dirty="0" smtClean="0"/>
              <a:t> </a:t>
            </a:r>
            <a:r>
              <a:rPr lang="ru-RU" dirty="0" smtClean="0"/>
              <a:t> </a:t>
            </a:r>
          </a:p>
        </p:txBody>
      </p:sp>
      <p:sp>
        <p:nvSpPr>
          <p:cNvPr id="24" name="Овал 23"/>
          <p:cNvSpPr/>
          <p:nvPr/>
        </p:nvSpPr>
        <p:spPr>
          <a:xfrm>
            <a:off x="368240" y="3478321"/>
            <a:ext cx="648072" cy="55309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5" name="TextBox 24"/>
          <p:cNvSpPr txBox="1"/>
          <p:nvPr/>
        </p:nvSpPr>
        <p:spPr>
          <a:xfrm>
            <a:off x="467544" y="3447258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</a:rPr>
              <a:t>Х</a:t>
            </a:r>
            <a:endParaRPr lang="ru-RU" sz="3600" b="1" dirty="0">
              <a:solidFill>
                <a:srgbClr val="FFFF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 flipH="1">
            <a:off x="521129" y="3406314"/>
            <a:ext cx="457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Х</a:t>
            </a:r>
            <a:endParaRPr lang="ru-RU" sz="4000" b="1" dirty="0"/>
          </a:p>
        </p:txBody>
      </p:sp>
      <p:sp>
        <p:nvSpPr>
          <p:cNvPr id="27" name="Овал 26"/>
          <p:cNvSpPr/>
          <p:nvPr/>
        </p:nvSpPr>
        <p:spPr>
          <a:xfrm>
            <a:off x="368240" y="4281610"/>
            <a:ext cx="648072" cy="55309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8" name="TextBox 27"/>
          <p:cNvSpPr txBox="1"/>
          <p:nvPr/>
        </p:nvSpPr>
        <p:spPr>
          <a:xfrm>
            <a:off x="467544" y="4250547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</a:rPr>
              <a:t>Х</a:t>
            </a:r>
            <a:endParaRPr lang="ru-RU" sz="3600" b="1" dirty="0">
              <a:solidFill>
                <a:srgbClr val="FFFF0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 flipH="1">
            <a:off x="521129" y="4209603"/>
            <a:ext cx="457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Х</a:t>
            </a:r>
            <a:endParaRPr lang="ru-RU" sz="4000" b="1" dirty="0"/>
          </a:p>
        </p:txBody>
      </p:sp>
      <p:sp>
        <p:nvSpPr>
          <p:cNvPr id="30" name="Овал 29"/>
          <p:cNvSpPr/>
          <p:nvPr/>
        </p:nvSpPr>
        <p:spPr>
          <a:xfrm>
            <a:off x="368240" y="5093275"/>
            <a:ext cx="648072" cy="55309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1" name="TextBox 30"/>
          <p:cNvSpPr txBox="1"/>
          <p:nvPr/>
        </p:nvSpPr>
        <p:spPr>
          <a:xfrm>
            <a:off x="467544" y="5062212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</a:rPr>
              <a:t>Х</a:t>
            </a:r>
            <a:endParaRPr lang="ru-RU" sz="3600" b="1" dirty="0">
              <a:solidFill>
                <a:srgbClr val="FFFF0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 flipH="1">
            <a:off x="521129" y="5021268"/>
            <a:ext cx="457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Х</a:t>
            </a:r>
            <a:endParaRPr lang="ru-RU" sz="4000" b="1" dirty="0"/>
          </a:p>
        </p:txBody>
      </p:sp>
      <p:sp>
        <p:nvSpPr>
          <p:cNvPr id="33" name="Овал 32"/>
          <p:cNvSpPr/>
          <p:nvPr/>
        </p:nvSpPr>
        <p:spPr>
          <a:xfrm>
            <a:off x="7956376" y="3540497"/>
            <a:ext cx="648072" cy="55309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4" name="TextBox 33"/>
          <p:cNvSpPr txBox="1"/>
          <p:nvPr/>
        </p:nvSpPr>
        <p:spPr>
          <a:xfrm>
            <a:off x="8055680" y="3509434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</a:rPr>
              <a:t>Х</a:t>
            </a:r>
            <a:endParaRPr lang="ru-RU" sz="3600" b="1" dirty="0">
              <a:solidFill>
                <a:srgbClr val="FFFF0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 flipH="1">
            <a:off x="8109265" y="3468490"/>
            <a:ext cx="457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Х</a:t>
            </a:r>
            <a:endParaRPr lang="ru-RU" sz="4000" b="1" dirty="0"/>
          </a:p>
        </p:txBody>
      </p:sp>
      <p:sp>
        <p:nvSpPr>
          <p:cNvPr id="36" name="Овал 35"/>
          <p:cNvSpPr/>
          <p:nvPr/>
        </p:nvSpPr>
        <p:spPr>
          <a:xfrm>
            <a:off x="7956376" y="4343786"/>
            <a:ext cx="648072" cy="55309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TextBox 36"/>
          <p:cNvSpPr txBox="1"/>
          <p:nvPr/>
        </p:nvSpPr>
        <p:spPr>
          <a:xfrm>
            <a:off x="8055680" y="4312723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</a:rPr>
              <a:t>Х</a:t>
            </a:r>
            <a:endParaRPr lang="ru-RU" sz="3600" b="1" dirty="0">
              <a:solidFill>
                <a:srgbClr val="FFFF0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 flipH="1">
            <a:off x="8109265" y="4271779"/>
            <a:ext cx="457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Х</a:t>
            </a:r>
            <a:endParaRPr lang="ru-RU" sz="4000" b="1" dirty="0"/>
          </a:p>
        </p:txBody>
      </p:sp>
      <p:sp>
        <p:nvSpPr>
          <p:cNvPr id="39" name="Овал 38"/>
          <p:cNvSpPr/>
          <p:nvPr/>
        </p:nvSpPr>
        <p:spPr>
          <a:xfrm>
            <a:off x="7956376" y="5155451"/>
            <a:ext cx="648072" cy="55309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0" name="TextBox 39"/>
          <p:cNvSpPr txBox="1"/>
          <p:nvPr/>
        </p:nvSpPr>
        <p:spPr>
          <a:xfrm>
            <a:off x="8055680" y="5124388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</a:rPr>
              <a:t>Х</a:t>
            </a:r>
            <a:endParaRPr lang="ru-RU" sz="3600" b="1" dirty="0">
              <a:solidFill>
                <a:srgbClr val="FFFF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 flipH="1">
            <a:off x="8109265" y="5083444"/>
            <a:ext cx="457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Х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3224338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5" grpId="0"/>
      <p:bldP spid="26" grpId="0"/>
      <p:bldP spid="28" grpId="0"/>
      <p:bldP spid="29" grpId="0"/>
      <p:bldP spid="31" grpId="0"/>
      <p:bldP spid="32" grpId="0"/>
      <p:bldP spid="34" grpId="0"/>
      <p:bldP spid="35" grpId="0"/>
      <p:bldP spid="37" grpId="0"/>
      <p:bldP spid="38" grpId="0"/>
      <p:bldP spid="40" grpId="0"/>
      <p:bldP spid="4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267744" y="836712"/>
            <a:ext cx="4860000" cy="576064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267744" y="1628800"/>
            <a:ext cx="4860000" cy="576064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267744" y="2420888"/>
            <a:ext cx="4860000" cy="576064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267744" y="3212976"/>
            <a:ext cx="4860000" cy="576064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267744" y="4077072"/>
            <a:ext cx="4860000" cy="576064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267744" y="4869160"/>
            <a:ext cx="4860000" cy="576064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1403648" y="836712"/>
            <a:ext cx="648072" cy="576064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</a:t>
            </a:r>
          </a:p>
        </p:txBody>
      </p:sp>
      <p:sp>
        <p:nvSpPr>
          <p:cNvPr id="11" name="Овал 10"/>
          <p:cNvSpPr/>
          <p:nvPr/>
        </p:nvSpPr>
        <p:spPr>
          <a:xfrm>
            <a:off x="1403648" y="1628800"/>
            <a:ext cx="648072" cy="576064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</a:t>
            </a:r>
          </a:p>
        </p:txBody>
      </p:sp>
      <p:sp>
        <p:nvSpPr>
          <p:cNvPr id="12" name="Овал 11"/>
          <p:cNvSpPr/>
          <p:nvPr/>
        </p:nvSpPr>
        <p:spPr>
          <a:xfrm>
            <a:off x="1403648" y="2420888"/>
            <a:ext cx="648072" cy="576064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3</a:t>
            </a:r>
          </a:p>
        </p:txBody>
      </p:sp>
      <p:sp>
        <p:nvSpPr>
          <p:cNvPr id="13" name="Овал 12"/>
          <p:cNvSpPr/>
          <p:nvPr/>
        </p:nvSpPr>
        <p:spPr>
          <a:xfrm>
            <a:off x="1387018" y="3262012"/>
            <a:ext cx="648072" cy="576064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4</a:t>
            </a:r>
          </a:p>
        </p:txBody>
      </p:sp>
      <p:sp>
        <p:nvSpPr>
          <p:cNvPr id="14" name="Овал 13"/>
          <p:cNvSpPr/>
          <p:nvPr/>
        </p:nvSpPr>
        <p:spPr>
          <a:xfrm>
            <a:off x="1387018" y="4054100"/>
            <a:ext cx="648072" cy="576064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5</a:t>
            </a:r>
          </a:p>
        </p:txBody>
      </p:sp>
      <p:sp>
        <p:nvSpPr>
          <p:cNvPr id="15" name="Овал 14"/>
          <p:cNvSpPr/>
          <p:nvPr/>
        </p:nvSpPr>
        <p:spPr>
          <a:xfrm>
            <a:off x="1387018" y="4846188"/>
            <a:ext cx="648072" cy="576064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6</a:t>
            </a:r>
            <a:endParaRPr lang="ru-RU" dirty="0" smtClean="0"/>
          </a:p>
        </p:txBody>
      </p:sp>
      <p:sp>
        <p:nvSpPr>
          <p:cNvPr id="16" name="TextBox 15"/>
          <p:cNvSpPr txBox="1"/>
          <p:nvPr/>
        </p:nvSpPr>
        <p:spPr>
          <a:xfrm>
            <a:off x="2375216" y="836712"/>
            <a:ext cx="43570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Усидчивость                26</a:t>
            </a:r>
            <a:endParaRPr lang="ru-RU" sz="3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2387827" y="1628800"/>
            <a:ext cx="43444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Аккуратность              22</a:t>
            </a:r>
            <a:endParaRPr lang="ru-RU" sz="3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2340775" y="2420888"/>
            <a:ext cx="43914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Самоконтроль             17</a:t>
            </a:r>
            <a:endParaRPr lang="ru-RU" sz="32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2321479" y="3262012"/>
            <a:ext cx="44107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Наблюдательность     15</a:t>
            </a:r>
            <a:endParaRPr lang="ru-RU" sz="32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2387827" y="4077072"/>
            <a:ext cx="45604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Сравнение                    11</a:t>
            </a:r>
            <a:endParaRPr lang="ru-RU" sz="32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2355727" y="4846188"/>
            <a:ext cx="43045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Анализ, синтез             9            </a:t>
            </a:r>
            <a:endParaRPr lang="ru-RU" sz="3200" b="1" dirty="0"/>
          </a:p>
        </p:txBody>
      </p:sp>
      <p:sp>
        <p:nvSpPr>
          <p:cNvPr id="22" name="Скругленный прямоугольник 21">
            <a:hlinkClick r:id="rId3" action="ppaction://hlinksldjump"/>
          </p:cNvPr>
          <p:cNvSpPr/>
          <p:nvPr/>
        </p:nvSpPr>
        <p:spPr>
          <a:xfrm>
            <a:off x="6732240" y="6165304"/>
            <a:ext cx="2088232" cy="432048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Дальше</a:t>
            </a:r>
            <a:endParaRPr lang="ru-RU" dirty="0"/>
          </a:p>
        </p:txBody>
      </p:sp>
      <p:sp>
        <p:nvSpPr>
          <p:cNvPr id="23" name="Rectangle 2"/>
          <p:cNvSpPr txBox="1">
            <a:spLocks noChangeArrowheads="1"/>
          </p:cNvSpPr>
          <p:nvPr/>
        </p:nvSpPr>
        <p:spPr>
          <a:xfrm>
            <a:off x="1547813" y="76200"/>
            <a:ext cx="7443787" cy="9048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1" dirty="0" smtClean="0"/>
              <a:t>        Тур 3. «Тройная игра»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 smtClean="0"/>
          </a:p>
        </p:txBody>
      </p:sp>
      <p:sp>
        <p:nvSpPr>
          <p:cNvPr id="24" name="Овал 23"/>
          <p:cNvSpPr/>
          <p:nvPr/>
        </p:nvSpPr>
        <p:spPr>
          <a:xfrm>
            <a:off x="368240" y="3478321"/>
            <a:ext cx="648072" cy="55309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5" name="TextBox 24"/>
          <p:cNvSpPr txBox="1"/>
          <p:nvPr/>
        </p:nvSpPr>
        <p:spPr>
          <a:xfrm>
            <a:off x="467544" y="3447258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</a:rPr>
              <a:t>Х</a:t>
            </a:r>
            <a:endParaRPr lang="ru-RU" sz="3600" b="1" dirty="0">
              <a:solidFill>
                <a:srgbClr val="FFFF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 flipH="1">
            <a:off x="521129" y="3406314"/>
            <a:ext cx="457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Х</a:t>
            </a:r>
            <a:endParaRPr lang="ru-RU" sz="4000" b="1" dirty="0"/>
          </a:p>
        </p:txBody>
      </p:sp>
      <p:sp>
        <p:nvSpPr>
          <p:cNvPr id="27" name="Овал 26"/>
          <p:cNvSpPr/>
          <p:nvPr/>
        </p:nvSpPr>
        <p:spPr>
          <a:xfrm>
            <a:off x="368240" y="4281610"/>
            <a:ext cx="648072" cy="55309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8" name="TextBox 27"/>
          <p:cNvSpPr txBox="1"/>
          <p:nvPr/>
        </p:nvSpPr>
        <p:spPr>
          <a:xfrm>
            <a:off x="467544" y="4250547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</a:rPr>
              <a:t>Х</a:t>
            </a:r>
            <a:endParaRPr lang="ru-RU" sz="3600" b="1" dirty="0">
              <a:solidFill>
                <a:srgbClr val="FFFF0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 flipH="1">
            <a:off x="521129" y="4209603"/>
            <a:ext cx="457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Х</a:t>
            </a:r>
            <a:endParaRPr lang="ru-RU" sz="4000" b="1" dirty="0"/>
          </a:p>
        </p:txBody>
      </p:sp>
      <p:sp>
        <p:nvSpPr>
          <p:cNvPr id="30" name="Овал 29"/>
          <p:cNvSpPr/>
          <p:nvPr/>
        </p:nvSpPr>
        <p:spPr>
          <a:xfrm>
            <a:off x="368240" y="5093275"/>
            <a:ext cx="648072" cy="55309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1" name="TextBox 30"/>
          <p:cNvSpPr txBox="1"/>
          <p:nvPr/>
        </p:nvSpPr>
        <p:spPr>
          <a:xfrm>
            <a:off x="467544" y="5062212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</a:rPr>
              <a:t>Х</a:t>
            </a:r>
            <a:endParaRPr lang="ru-RU" sz="3600" b="1" dirty="0">
              <a:solidFill>
                <a:srgbClr val="FFFF0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 flipH="1">
            <a:off x="521129" y="5021268"/>
            <a:ext cx="457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Х</a:t>
            </a:r>
            <a:endParaRPr lang="ru-RU" sz="4000" b="1" dirty="0"/>
          </a:p>
        </p:txBody>
      </p:sp>
      <p:sp>
        <p:nvSpPr>
          <p:cNvPr id="33" name="Овал 32"/>
          <p:cNvSpPr/>
          <p:nvPr/>
        </p:nvSpPr>
        <p:spPr>
          <a:xfrm>
            <a:off x="7956376" y="3540497"/>
            <a:ext cx="648072" cy="55309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4" name="TextBox 33"/>
          <p:cNvSpPr txBox="1"/>
          <p:nvPr/>
        </p:nvSpPr>
        <p:spPr>
          <a:xfrm>
            <a:off x="8055680" y="3509434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</a:rPr>
              <a:t>Х</a:t>
            </a:r>
            <a:endParaRPr lang="ru-RU" sz="3600" b="1" dirty="0">
              <a:solidFill>
                <a:srgbClr val="FFFF0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 flipH="1">
            <a:off x="8109265" y="3468490"/>
            <a:ext cx="457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Х</a:t>
            </a:r>
            <a:endParaRPr lang="ru-RU" sz="4000" b="1" dirty="0"/>
          </a:p>
        </p:txBody>
      </p:sp>
      <p:sp>
        <p:nvSpPr>
          <p:cNvPr id="36" name="Овал 35"/>
          <p:cNvSpPr/>
          <p:nvPr/>
        </p:nvSpPr>
        <p:spPr>
          <a:xfrm>
            <a:off x="7956376" y="4343786"/>
            <a:ext cx="648072" cy="55309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TextBox 36"/>
          <p:cNvSpPr txBox="1"/>
          <p:nvPr/>
        </p:nvSpPr>
        <p:spPr>
          <a:xfrm>
            <a:off x="8055680" y="4312723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</a:rPr>
              <a:t>Х</a:t>
            </a:r>
            <a:endParaRPr lang="ru-RU" sz="3600" b="1" dirty="0">
              <a:solidFill>
                <a:srgbClr val="FFFF0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 flipH="1">
            <a:off x="8109265" y="4271779"/>
            <a:ext cx="457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Х</a:t>
            </a:r>
            <a:endParaRPr lang="ru-RU" sz="4000" b="1" dirty="0"/>
          </a:p>
        </p:txBody>
      </p:sp>
      <p:sp>
        <p:nvSpPr>
          <p:cNvPr id="39" name="Овал 38"/>
          <p:cNvSpPr/>
          <p:nvPr/>
        </p:nvSpPr>
        <p:spPr>
          <a:xfrm>
            <a:off x="7956376" y="5155451"/>
            <a:ext cx="648072" cy="55309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0" name="TextBox 39"/>
          <p:cNvSpPr txBox="1"/>
          <p:nvPr/>
        </p:nvSpPr>
        <p:spPr>
          <a:xfrm>
            <a:off x="8055680" y="5124388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</a:rPr>
              <a:t>Х</a:t>
            </a:r>
            <a:endParaRPr lang="ru-RU" sz="3600" b="1" dirty="0">
              <a:solidFill>
                <a:srgbClr val="FFFF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 flipH="1">
            <a:off x="8109265" y="5083444"/>
            <a:ext cx="457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Х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3454632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5" grpId="0"/>
      <p:bldP spid="26" grpId="0"/>
      <p:bldP spid="28" grpId="0"/>
      <p:bldP spid="29" grpId="0"/>
      <p:bldP spid="31" grpId="0"/>
      <p:bldP spid="32" grpId="0"/>
      <p:bldP spid="34" grpId="0"/>
      <p:bldP spid="35" grpId="0"/>
      <p:bldP spid="37" grpId="0"/>
      <p:bldP spid="38" grpId="0"/>
      <p:bldP spid="40" grpId="0"/>
      <p:bldP spid="4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267744" y="836712"/>
            <a:ext cx="4860000" cy="57606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267744" y="1628800"/>
            <a:ext cx="4860000" cy="57606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267744" y="2420888"/>
            <a:ext cx="4860000" cy="57606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267744" y="3212976"/>
            <a:ext cx="4860000" cy="57606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267744" y="4077072"/>
            <a:ext cx="4860000" cy="57606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267744" y="4869160"/>
            <a:ext cx="4860000" cy="57606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1403648" y="836712"/>
            <a:ext cx="648072" cy="576064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</a:t>
            </a:r>
          </a:p>
        </p:txBody>
      </p:sp>
      <p:sp>
        <p:nvSpPr>
          <p:cNvPr id="11" name="Овал 10"/>
          <p:cNvSpPr/>
          <p:nvPr/>
        </p:nvSpPr>
        <p:spPr>
          <a:xfrm>
            <a:off x="1403648" y="1628800"/>
            <a:ext cx="648072" cy="576064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</a:t>
            </a:r>
          </a:p>
        </p:txBody>
      </p:sp>
      <p:sp>
        <p:nvSpPr>
          <p:cNvPr id="12" name="Овал 11"/>
          <p:cNvSpPr/>
          <p:nvPr/>
        </p:nvSpPr>
        <p:spPr>
          <a:xfrm>
            <a:off x="1403648" y="2420888"/>
            <a:ext cx="648072" cy="576064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3</a:t>
            </a:r>
          </a:p>
        </p:txBody>
      </p:sp>
      <p:sp>
        <p:nvSpPr>
          <p:cNvPr id="13" name="Овал 12"/>
          <p:cNvSpPr/>
          <p:nvPr/>
        </p:nvSpPr>
        <p:spPr>
          <a:xfrm>
            <a:off x="1387018" y="3262012"/>
            <a:ext cx="648072" cy="576064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4</a:t>
            </a:r>
          </a:p>
        </p:txBody>
      </p:sp>
      <p:sp>
        <p:nvSpPr>
          <p:cNvPr id="14" name="Овал 13"/>
          <p:cNvSpPr/>
          <p:nvPr/>
        </p:nvSpPr>
        <p:spPr>
          <a:xfrm>
            <a:off x="1387018" y="4054100"/>
            <a:ext cx="648072" cy="576064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5</a:t>
            </a:r>
          </a:p>
        </p:txBody>
      </p:sp>
      <p:sp>
        <p:nvSpPr>
          <p:cNvPr id="15" name="Овал 14"/>
          <p:cNvSpPr/>
          <p:nvPr/>
        </p:nvSpPr>
        <p:spPr>
          <a:xfrm>
            <a:off x="1387018" y="4846188"/>
            <a:ext cx="648072" cy="576064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6</a:t>
            </a:r>
            <a:endParaRPr lang="ru-RU" dirty="0" smtClean="0"/>
          </a:p>
        </p:txBody>
      </p:sp>
      <p:sp>
        <p:nvSpPr>
          <p:cNvPr id="16" name="TextBox 15"/>
          <p:cNvSpPr txBox="1"/>
          <p:nvPr/>
        </p:nvSpPr>
        <p:spPr>
          <a:xfrm>
            <a:off x="2375216" y="836712"/>
            <a:ext cx="4752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Подготовке руки к </a:t>
            </a:r>
            <a:r>
              <a:rPr lang="ru-RU" sz="2400" b="1" dirty="0" smtClean="0"/>
              <a:t>письму        15</a:t>
            </a:r>
            <a:endParaRPr lang="ru-RU" sz="24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2387827" y="1628800"/>
            <a:ext cx="47399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Развитию </a:t>
            </a:r>
            <a:r>
              <a:rPr lang="ru-RU" sz="2400" b="1" dirty="0" smtClean="0"/>
              <a:t>речи                             30</a:t>
            </a:r>
            <a:endParaRPr lang="ru-RU" sz="24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2321479" y="2382252"/>
            <a:ext cx="45719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Развитию </a:t>
            </a:r>
            <a:r>
              <a:rPr lang="ru-RU" sz="2400" b="1" dirty="0" smtClean="0"/>
              <a:t>памяти                         60</a:t>
            </a:r>
            <a:endParaRPr lang="ru-RU" sz="24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2321479" y="3262012"/>
            <a:ext cx="48062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Навыкам самообслуживания  120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2267745" y="4077072"/>
            <a:ext cx="486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800"/>
              </a:spcBef>
              <a:spcAft>
                <a:spcPts val="1800"/>
              </a:spcAft>
            </a:pPr>
            <a:r>
              <a:rPr lang="ru-RU" sz="2400" b="1" dirty="0" smtClean="0"/>
              <a:t>Раз-</a:t>
            </a:r>
            <a:r>
              <a:rPr lang="ru-RU" sz="2400" b="1" dirty="0" err="1" smtClean="0"/>
              <a:t>тию</a:t>
            </a:r>
            <a:r>
              <a:rPr lang="ru-RU" sz="2400" b="1" dirty="0" smtClean="0"/>
              <a:t> ор-</a:t>
            </a:r>
            <a:r>
              <a:rPr lang="ru-RU" sz="2400" b="1" dirty="0" err="1" smtClean="0"/>
              <a:t>вке</a:t>
            </a:r>
            <a:r>
              <a:rPr lang="ru-RU" sz="2400" b="1" dirty="0" smtClean="0"/>
              <a:t> на листе              180                                   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2339975" y="4869160"/>
            <a:ext cx="47877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Координации </a:t>
            </a:r>
            <a:r>
              <a:rPr lang="ru-RU" sz="2400" b="1" dirty="0" smtClean="0"/>
              <a:t>движений          240</a:t>
            </a:r>
            <a:endParaRPr lang="ru-RU" sz="2400" b="1" dirty="0"/>
          </a:p>
        </p:txBody>
      </p:sp>
      <p:sp>
        <p:nvSpPr>
          <p:cNvPr id="22" name="Скругленный прямоугольник 21">
            <a:hlinkClick r:id="rId3" action="ppaction://hlinksldjump"/>
          </p:cNvPr>
          <p:cNvSpPr/>
          <p:nvPr/>
        </p:nvSpPr>
        <p:spPr>
          <a:xfrm>
            <a:off x="6732240" y="6165304"/>
            <a:ext cx="2088232" cy="432048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Дальше</a:t>
            </a:r>
            <a:endParaRPr lang="ru-RU" dirty="0"/>
          </a:p>
        </p:txBody>
      </p:sp>
      <p:sp>
        <p:nvSpPr>
          <p:cNvPr id="23" name="Rectangle 51"/>
          <p:cNvSpPr>
            <a:spLocks noChangeArrowheads="1"/>
          </p:cNvSpPr>
          <p:nvPr/>
        </p:nvSpPr>
        <p:spPr bwMode="auto">
          <a:xfrm>
            <a:off x="2339975" y="116632"/>
            <a:ext cx="626586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sz="3200" b="1" dirty="0">
                <a:solidFill>
                  <a:schemeClr val="tx2"/>
                </a:solidFill>
              </a:rPr>
              <a:t>Тур 4. «Игра наоборот</a:t>
            </a:r>
            <a:r>
              <a:rPr lang="ru-RU" sz="3200" b="1" dirty="0" smtClean="0">
                <a:solidFill>
                  <a:schemeClr val="tx2"/>
                </a:solidFill>
              </a:rPr>
              <a:t>»</a:t>
            </a:r>
            <a:endParaRPr lang="ru-RU" sz="32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7416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279545" y="1188041"/>
            <a:ext cx="2808312" cy="57606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279545" y="1980129"/>
            <a:ext cx="2808312" cy="57606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279545" y="2772217"/>
            <a:ext cx="2808312" cy="57606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279545" y="3564305"/>
            <a:ext cx="2808312" cy="57606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279545" y="4428401"/>
            <a:ext cx="2808312" cy="57606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415449" y="1188041"/>
            <a:ext cx="648072" cy="576064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</a:t>
            </a:r>
          </a:p>
        </p:txBody>
      </p:sp>
      <p:sp>
        <p:nvSpPr>
          <p:cNvPr id="11" name="Овал 10"/>
          <p:cNvSpPr/>
          <p:nvPr/>
        </p:nvSpPr>
        <p:spPr>
          <a:xfrm>
            <a:off x="415449" y="1980129"/>
            <a:ext cx="648072" cy="576064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</a:t>
            </a:r>
          </a:p>
        </p:txBody>
      </p:sp>
      <p:sp>
        <p:nvSpPr>
          <p:cNvPr id="12" name="Овал 11"/>
          <p:cNvSpPr/>
          <p:nvPr/>
        </p:nvSpPr>
        <p:spPr>
          <a:xfrm>
            <a:off x="415449" y="2772217"/>
            <a:ext cx="648072" cy="576064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3</a:t>
            </a:r>
          </a:p>
        </p:txBody>
      </p:sp>
      <p:sp>
        <p:nvSpPr>
          <p:cNvPr id="13" name="Овал 12"/>
          <p:cNvSpPr/>
          <p:nvPr/>
        </p:nvSpPr>
        <p:spPr>
          <a:xfrm>
            <a:off x="398819" y="3613341"/>
            <a:ext cx="648072" cy="576064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4</a:t>
            </a:r>
          </a:p>
        </p:txBody>
      </p:sp>
      <p:sp>
        <p:nvSpPr>
          <p:cNvPr id="14" name="Овал 13"/>
          <p:cNvSpPr/>
          <p:nvPr/>
        </p:nvSpPr>
        <p:spPr>
          <a:xfrm>
            <a:off x="398819" y="4405429"/>
            <a:ext cx="648072" cy="576064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5</a:t>
            </a:r>
          </a:p>
        </p:txBody>
      </p:sp>
      <p:sp>
        <p:nvSpPr>
          <p:cNvPr id="22" name="Скругленный прямоугольник 21">
            <a:hlinkClick r:id="rId56" action="ppaction://hlinksldjump"/>
          </p:cNvPr>
          <p:cNvSpPr/>
          <p:nvPr/>
        </p:nvSpPr>
        <p:spPr>
          <a:xfrm>
            <a:off x="6914436" y="6381328"/>
            <a:ext cx="2088232" cy="432048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Дальше</a:t>
            </a:r>
            <a:endParaRPr lang="ru-RU" dirty="0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5328084" y="1188041"/>
            <a:ext cx="2808312" cy="57606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5328084" y="1980129"/>
            <a:ext cx="2808312" cy="57606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5328084" y="2772217"/>
            <a:ext cx="2808312" cy="57606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5328084" y="3564305"/>
            <a:ext cx="2808312" cy="57606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5328084" y="4428401"/>
            <a:ext cx="2808312" cy="57606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Rectangle 2"/>
          <p:cNvSpPr txBox="1">
            <a:spLocks noChangeArrowheads="1"/>
          </p:cNvSpPr>
          <p:nvPr/>
        </p:nvSpPr>
        <p:spPr>
          <a:xfrm>
            <a:off x="739485" y="152400"/>
            <a:ext cx="7467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/>
              <a:t>Тур 5.</a:t>
            </a:r>
            <a:r>
              <a:rPr lang="en-US" b="1" dirty="0" smtClean="0"/>
              <a:t> ”</a:t>
            </a:r>
            <a:r>
              <a:rPr lang="ru-RU" b="1" dirty="0" smtClean="0"/>
              <a:t>Большая игра“</a:t>
            </a:r>
            <a:r>
              <a:rPr lang="ru-RU" dirty="0" smtClean="0"/>
              <a:t> 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546" name="TextBox1" r:id="rId2" imgW="2448000" imgH="428760"/>
        </mc:Choice>
        <mc:Fallback>
          <p:control name="TextBox1" r:id="rId2" imgW="2448000" imgH="428760">
            <p:pic>
              <p:nvPicPr>
                <p:cNvPr id="0" name="TextBox1" hidden="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1268413"/>
                  <a:ext cx="2447925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47" name="TextBox2" r:id="rId3" imgW="2448000" imgH="428760"/>
        </mc:Choice>
        <mc:Fallback>
          <p:control name="TextBox2" r:id="rId3" imgW="2448000" imgH="428760">
            <p:pic>
              <p:nvPicPr>
                <p:cNvPr id="0" name="TextBox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2060575"/>
                  <a:ext cx="2447925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48" name="TextBox3" r:id="rId4" imgW="2448000" imgH="428760"/>
        </mc:Choice>
        <mc:Fallback>
          <p:control name="TextBox3" r:id="rId4" imgW="2448000" imgH="428760">
            <p:pic>
              <p:nvPicPr>
                <p:cNvPr id="0" name="TextBox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2852738"/>
                  <a:ext cx="2447925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49" name="TextBox4" r:id="rId5" imgW="2448000" imgH="428760"/>
        </mc:Choice>
        <mc:Fallback>
          <p:control name="TextBox4" r:id="rId5" imgW="2448000" imgH="428760">
            <p:pic>
              <p:nvPicPr>
                <p:cNvPr id="0" name="TextBox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3644900"/>
                  <a:ext cx="2447925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50" name="TextBox5" r:id="rId6" imgW="2448000" imgH="428760"/>
        </mc:Choice>
        <mc:Fallback>
          <p:control name="TextBox5" r:id="rId6" imgW="2448000" imgH="428760">
            <p:pic>
              <p:nvPicPr>
                <p:cNvPr id="0" name="TextBox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4508500"/>
                  <a:ext cx="2447925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51" name="TextBox6" r:id="rId7" imgW="2448000" imgH="428760"/>
        </mc:Choice>
        <mc:Fallback>
          <p:control name="TextBox6" r:id="rId7" imgW="2448000" imgH="428760">
            <p:pic>
              <p:nvPicPr>
                <p:cNvPr id="0" name="TextBox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1268413"/>
                  <a:ext cx="2447925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52" name="TextBox7" r:id="rId8" imgW="2448000" imgH="428760"/>
        </mc:Choice>
        <mc:Fallback>
          <p:control name="TextBox7" r:id="rId8" imgW="2448000" imgH="428760">
            <p:pic>
              <p:nvPicPr>
                <p:cNvPr id="0" name="TextBox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2060575"/>
                  <a:ext cx="2447925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53" name="TextBox8" r:id="rId9" imgW="2448000" imgH="428760"/>
        </mc:Choice>
        <mc:Fallback>
          <p:control name="TextBox8" r:id="rId9" imgW="2448000" imgH="428760">
            <p:pic>
              <p:nvPicPr>
                <p:cNvPr id="0" name="TextBox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2852738"/>
                  <a:ext cx="2447925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54" name="TextBox9" r:id="rId10" imgW="2448000" imgH="428760"/>
        </mc:Choice>
        <mc:Fallback>
          <p:control name="TextBox9" r:id="rId10" imgW="2448000" imgH="428760">
            <p:pic>
              <p:nvPicPr>
                <p:cNvPr id="0" name="TextBox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1268413"/>
                  <a:ext cx="2447925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55" name="TextBox10" r:id="rId11" imgW="2448000" imgH="428760"/>
        </mc:Choice>
        <mc:Fallback>
          <p:control name="TextBox10" r:id="rId11" imgW="2448000" imgH="428760">
            <p:pic>
              <p:nvPicPr>
                <p:cNvPr id="0" name="TextBox1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2060575"/>
                  <a:ext cx="2447925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56" name="TextBox11" r:id="rId12" imgW="2448000" imgH="428760"/>
        </mc:Choice>
        <mc:Fallback>
          <p:control name="TextBox11" r:id="rId12" imgW="2448000" imgH="428760">
            <p:pic>
              <p:nvPicPr>
                <p:cNvPr id="0" name="TextBox1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3644900"/>
                  <a:ext cx="2447925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57" name="TextBox12" r:id="rId13" imgW="2448000" imgH="428760"/>
        </mc:Choice>
        <mc:Fallback>
          <p:control name="TextBox12" r:id="rId13" imgW="2448000" imgH="428760">
            <p:pic>
              <p:nvPicPr>
                <p:cNvPr id="0" name="TextBox1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2852738"/>
                  <a:ext cx="2447925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58" name="TextBox13" r:id="rId14" imgW="2448000" imgH="428760"/>
        </mc:Choice>
        <mc:Fallback>
          <p:control name="TextBox13" r:id="rId14" imgW="2448000" imgH="428760">
            <p:pic>
              <p:nvPicPr>
                <p:cNvPr id="0" name="TextBox1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1268413"/>
                  <a:ext cx="2447925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59" name="TextBox14" r:id="rId15" imgW="2448000" imgH="428760"/>
        </mc:Choice>
        <mc:Fallback>
          <p:control name="TextBox14" r:id="rId15" imgW="2448000" imgH="428760">
            <p:pic>
              <p:nvPicPr>
                <p:cNvPr id="0" name="TextBox1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2060575"/>
                  <a:ext cx="2447925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60" name="TextBox15" r:id="rId16" imgW="2590920" imgH="428760"/>
        </mc:Choice>
        <mc:Fallback>
          <p:control name="TextBox15" r:id="rId16" imgW="2590920" imgH="428760">
            <p:pic>
              <p:nvPicPr>
                <p:cNvPr id="0" name="TextBox1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4508500"/>
                  <a:ext cx="2592388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61" name="TextBox16" r:id="rId17" imgW="2590920" imgH="428760"/>
        </mc:Choice>
        <mc:Fallback>
          <p:control name="TextBox16" r:id="rId17" imgW="2590920" imgH="428760">
            <p:pic>
              <p:nvPicPr>
                <p:cNvPr id="0" name="TextBox1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3644900"/>
                  <a:ext cx="2592388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62" name="TextBox17" r:id="rId18" imgW="2590920" imgH="428760"/>
        </mc:Choice>
        <mc:Fallback>
          <p:control name="TextBox17" r:id="rId18" imgW="2590920" imgH="428760">
            <p:pic>
              <p:nvPicPr>
                <p:cNvPr id="0" name="TextBox1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2852738"/>
                  <a:ext cx="2592388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63" name="TextBox18" r:id="rId19" imgW="2590920" imgH="428760"/>
        </mc:Choice>
        <mc:Fallback>
          <p:control name="TextBox18" r:id="rId19" imgW="2590920" imgH="428760">
            <p:pic>
              <p:nvPicPr>
                <p:cNvPr id="0" name="TextBox1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1268413"/>
                  <a:ext cx="2592388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64" name="TextBox19" r:id="rId20" imgW="2590920" imgH="428760"/>
        </mc:Choice>
        <mc:Fallback>
          <p:control name="TextBox19" r:id="rId20" imgW="2590920" imgH="428760">
            <p:pic>
              <p:nvPicPr>
                <p:cNvPr id="0" name="TextBox1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2060575"/>
                  <a:ext cx="2592388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65" name="TextBox20" r:id="rId21" imgW="2590920" imgH="428760"/>
        </mc:Choice>
        <mc:Fallback>
          <p:control name="TextBox20" r:id="rId21" imgW="2590920" imgH="428760">
            <p:pic>
              <p:nvPicPr>
                <p:cNvPr id="0" name="TextBox2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1268413"/>
                  <a:ext cx="2592388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66" name="TextBox21" r:id="rId22" imgW="2590920" imgH="428760"/>
        </mc:Choice>
        <mc:Fallback>
          <p:control name="TextBox21" r:id="rId22" imgW="2590920" imgH="428760">
            <p:pic>
              <p:nvPicPr>
                <p:cNvPr id="0" name="TextBox2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2060575"/>
                  <a:ext cx="2592388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67" name="TextBox22" r:id="rId23" imgW="2590920" imgH="428760"/>
        </mc:Choice>
        <mc:Fallback>
          <p:control name="TextBox22" r:id="rId23" imgW="2590920" imgH="428760">
            <p:pic>
              <p:nvPicPr>
                <p:cNvPr id="0" name="TextBox2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2852738"/>
                  <a:ext cx="2592388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68" name="TextBox23" r:id="rId24" imgW="2590920" imgH="428760"/>
        </mc:Choice>
        <mc:Fallback>
          <p:control name="TextBox23" r:id="rId24" imgW="2590920" imgH="428760">
            <p:pic>
              <p:nvPicPr>
                <p:cNvPr id="0" name="TextBox2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1268413"/>
                  <a:ext cx="2592388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69" name="TextBox24" r:id="rId25" imgW="2590920" imgH="428760"/>
        </mc:Choice>
        <mc:Fallback>
          <p:control name="TextBox24" r:id="rId25" imgW="2590920" imgH="428760">
            <p:pic>
              <p:nvPicPr>
                <p:cNvPr id="0" name="TextBox2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2060575"/>
                  <a:ext cx="2592388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70" name="TextBox25" r:id="rId26" imgW="2590920" imgH="428760"/>
        </mc:Choice>
        <mc:Fallback>
          <p:control name="TextBox25" r:id="rId26" imgW="2590920" imgH="428760">
            <p:pic>
              <p:nvPicPr>
                <p:cNvPr id="0" name="TextBox2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3644900"/>
                  <a:ext cx="2592388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71" name="TextBox26" r:id="rId27" imgW="2590920" imgH="428760"/>
        </mc:Choice>
        <mc:Fallback>
          <p:control name="TextBox26" r:id="rId27" imgW="2590920" imgH="428760">
            <p:pic>
              <p:nvPicPr>
                <p:cNvPr id="0" name="TextBox2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2852738"/>
                  <a:ext cx="2592388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72" name="TextBox27" r:id="rId28" imgW="2590920" imgH="428760"/>
        </mc:Choice>
        <mc:Fallback>
          <p:control name="TextBox27" r:id="rId28" imgW="2590920" imgH="428760">
            <p:pic>
              <p:nvPicPr>
                <p:cNvPr id="0" name="TextBox2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1268413"/>
                  <a:ext cx="2592388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73" name="TextBox28" r:id="rId29" imgW="2590920" imgH="428760"/>
        </mc:Choice>
        <mc:Fallback>
          <p:control name="TextBox28" r:id="rId29" imgW="2590920" imgH="428760">
            <p:pic>
              <p:nvPicPr>
                <p:cNvPr id="0" name="TextBox2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2060575"/>
                  <a:ext cx="2592388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74" name="TextBox29" r:id="rId30" imgW="2590920" imgH="428760"/>
        </mc:Choice>
        <mc:Fallback>
          <p:control name="TextBox29" r:id="rId30" imgW="2590920" imgH="428760">
            <p:pic>
              <p:nvPicPr>
                <p:cNvPr id="0" name="TextBox2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4508500"/>
                  <a:ext cx="2592388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75" name="TextBox30" r:id="rId31" imgW="2590920" imgH="428760"/>
        </mc:Choice>
        <mc:Fallback>
          <p:control name="TextBox30" r:id="rId31" imgW="2590920" imgH="428760">
            <p:pic>
              <p:nvPicPr>
                <p:cNvPr id="0" name="TextBox3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3644900"/>
                  <a:ext cx="2592388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76" name="TextBox31" r:id="rId32" imgW="2590920" imgH="428760"/>
        </mc:Choice>
        <mc:Fallback>
          <p:control name="TextBox31" r:id="rId32" imgW="2590920" imgH="428760">
            <p:pic>
              <p:nvPicPr>
                <p:cNvPr id="0" name="TextBox3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2852738"/>
                  <a:ext cx="2592388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77" name="TextBox32" r:id="rId33" imgW="2590920" imgH="428760"/>
        </mc:Choice>
        <mc:Fallback>
          <p:control name="TextBox32" r:id="rId33" imgW="2590920" imgH="428760">
            <p:pic>
              <p:nvPicPr>
                <p:cNvPr id="0" name="TextBox3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1268413"/>
                  <a:ext cx="2592388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78" name="TextBox33" r:id="rId34" imgW="2590920" imgH="428760"/>
        </mc:Choice>
        <mc:Fallback>
          <p:control name="TextBox33" r:id="rId34" imgW="2590920" imgH="428760">
            <p:pic>
              <p:nvPicPr>
                <p:cNvPr id="0" name="TextBox3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2060575"/>
                  <a:ext cx="2592388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79" name="TextBox34" r:id="rId35" imgW="2590920" imgH="428760"/>
        </mc:Choice>
        <mc:Fallback>
          <p:control name="TextBox34" r:id="rId35" imgW="2590920" imgH="428760">
            <p:pic>
              <p:nvPicPr>
                <p:cNvPr id="0" name="TextBox3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2852738"/>
                  <a:ext cx="2592388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80" name="TextBox35" r:id="rId36" imgW="2590920" imgH="428760"/>
        </mc:Choice>
        <mc:Fallback>
          <p:control name="TextBox35" r:id="rId36" imgW="2590920" imgH="428760">
            <p:pic>
              <p:nvPicPr>
                <p:cNvPr id="0" name="TextBox3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1268413"/>
                  <a:ext cx="2592388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81" name="TextBox36" r:id="rId37" imgW="2590920" imgH="428760"/>
        </mc:Choice>
        <mc:Fallback>
          <p:control name="TextBox36" r:id="rId37" imgW="2590920" imgH="428760">
            <p:pic>
              <p:nvPicPr>
                <p:cNvPr id="0" name="TextBox3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2060575"/>
                  <a:ext cx="2592388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82" name="TextBox37" r:id="rId38" imgW="2590920" imgH="428760"/>
        </mc:Choice>
        <mc:Fallback>
          <p:control name="TextBox37" r:id="rId38" imgW="2590920" imgH="428760">
            <p:pic>
              <p:nvPicPr>
                <p:cNvPr id="0" name="TextBox3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3644900"/>
                  <a:ext cx="2592388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83" name="TextBox38" r:id="rId39" imgW="2590920" imgH="428760"/>
        </mc:Choice>
        <mc:Fallback>
          <p:control name="TextBox38" r:id="rId39" imgW="2590920" imgH="428760">
            <p:pic>
              <p:nvPicPr>
                <p:cNvPr id="0" name="TextBox3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2852738"/>
                  <a:ext cx="2592388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84" name="TextBox39" r:id="rId40" imgW="2590920" imgH="428760"/>
        </mc:Choice>
        <mc:Fallback>
          <p:control name="TextBox39" r:id="rId40" imgW="2590920" imgH="428760">
            <p:pic>
              <p:nvPicPr>
                <p:cNvPr id="0" name="TextBox3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1268413"/>
                  <a:ext cx="2592388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85" name="TextBox40" r:id="rId41" imgW="2590920" imgH="428760"/>
        </mc:Choice>
        <mc:Fallback>
          <p:control name="TextBox40" r:id="rId41" imgW="2590920" imgH="428760">
            <p:pic>
              <p:nvPicPr>
                <p:cNvPr id="0" name="TextBox4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2060575"/>
                  <a:ext cx="2592388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86" name="TextBox41" r:id="rId42" imgW="2590920" imgH="428760"/>
        </mc:Choice>
        <mc:Fallback>
          <p:control name="TextBox41" r:id="rId42" imgW="2590920" imgH="428760">
            <p:pic>
              <p:nvPicPr>
                <p:cNvPr id="0" name="TextBox4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4508500"/>
                  <a:ext cx="2592388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87" name="TextBox42" r:id="rId43" imgW="2590920" imgH="428760"/>
        </mc:Choice>
        <mc:Fallback>
          <p:control name="TextBox42" r:id="rId43" imgW="2590920" imgH="428760">
            <p:pic>
              <p:nvPicPr>
                <p:cNvPr id="0" name="TextBox4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3644900"/>
                  <a:ext cx="2592388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88" name="TextBox43" r:id="rId44" imgW="2590920" imgH="428760"/>
        </mc:Choice>
        <mc:Fallback>
          <p:control name="TextBox43" r:id="rId44" imgW="2590920" imgH="428760">
            <p:pic>
              <p:nvPicPr>
                <p:cNvPr id="0" name="TextBox4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2852738"/>
                  <a:ext cx="2592388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89" name="TextBox44" r:id="rId45" imgW="2590920" imgH="428760"/>
        </mc:Choice>
        <mc:Fallback>
          <p:control name="TextBox44" r:id="rId45" imgW="2590920" imgH="428760">
            <p:pic>
              <p:nvPicPr>
                <p:cNvPr id="0" name="TextBox4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1268413"/>
                  <a:ext cx="2592388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90" name="TextBox45" r:id="rId46" imgW="2590920" imgH="428760"/>
        </mc:Choice>
        <mc:Fallback>
          <p:control name="TextBox45" r:id="rId46" imgW="2590920" imgH="428760">
            <p:pic>
              <p:nvPicPr>
                <p:cNvPr id="0" name="TextBox4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2060575"/>
                  <a:ext cx="2592388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91" name="TextBox46" r:id="rId47" imgW="2590920" imgH="428760"/>
        </mc:Choice>
        <mc:Fallback>
          <p:control name="TextBox46" r:id="rId47" imgW="2590920" imgH="428760">
            <p:pic>
              <p:nvPicPr>
                <p:cNvPr id="0" name="TextBox4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03350" y="4508500"/>
                  <a:ext cx="2592388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92" name="TextBox49" r:id="rId48" imgW="2590920" imgH="428760"/>
        </mc:Choice>
        <mc:Fallback>
          <p:control name="TextBox49" r:id="rId48" imgW="2590920" imgH="428760">
            <p:pic>
              <p:nvPicPr>
                <p:cNvPr id="0" name="TextBox4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03350" y="1268413"/>
                  <a:ext cx="2592388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93" name="TextBox47" r:id="rId49" imgW="2590920" imgH="428760"/>
        </mc:Choice>
        <mc:Fallback>
          <p:control name="TextBox47" r:id="rId49" imgW="2590920" imgH="428760">
            <p:pic>
              <p:nvPicPr>
                <p:cNvPr id="0" name="TextBox4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03350" y="3644900"/>
                  <a:ext cx="2592388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94" name="TextBox48" r:id="rId50" imgW="2590920" imgH="428760"/>
        </mc:Choice>
        <mc:Fallback>
          <p:control name="TextBox48" r:id="rId50" imgW="2590920" imgH="428760">
            <p:pic>
              <p:nvPicPr>
                <p:cNvPr id="0" name="TextBox4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03350" y="2852738"/>
                  <a:ext cx="2592388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95" name="TextBox50" r:id="rId51" imgW="2590920" imgH="428760"/>
        </mc:Choice>
        <mc:Fallback>
          <p:control name="TextBox50" r:id="rId51" imgW="2590920" imgH="428760">
            <p:pic>
              <p:nvPicPr>
                <p:cNvPr id="0" name="TextBox5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03350" y="2060575"/>
                  <a:ext cx="2592388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96" name="CommandButton1" r:id="rId52" imgW="2162160" imgH="504720"/>
        </mc:Choice>
        <mc:Fallback>
          <p:control name="CommandButton1" r:id="rId52" imgW="2162160" imgH="50472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76375" y="5300663"/>
                  <a:ext cx="2159000" cy="5032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97" name="CommandButton2" r:id="rId53" imgW="2162160" imgH="504720"/>
        </mc:Choice>
        <mc:Fallback>
          <p:control name="CommandButton2" r:id="rId53" imgW="2162160" imgH="50472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724525" y="5300663"/>
                  <a:ext cx="2159000" cy="5032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065159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988840"/>
            <a:ext cx="9144000" cy="1569660"/>
          </a:xfrm>
          <a:prstGeom prst="rect">
            <a:avLst/>
          </a:prstGeom>
          <a:noFill/>
        </p:spPr>
        <p:txBody>
          <a:bodyPr wrap="square" rtlCol="0" anchor="ctr" anchorCtr="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9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Спасибо за игру!</a:t>
            </a:r>
            <a:endParaRPr lang="ru-RU" sz="9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0297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</TotalTime>
  <Words>193</Words>
  <Application>Microsoft Office PowerPoint</Application>
  <PresentationFormat>Экран (4:3)</PresentationFormat>
  <Paragraphs>105</Paragraphs>
  <Slides>7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KTV</dc:creator>
  <cp:lastModifiedBy>наташа наташа</cp:lastModifiedBy>
  <cp:revision>47</cp:revision>
  <dcterms:created xsi:type="dcterms:W3CDTF">2012-02-03T09:19:03Z</dcterms:created>
  <dcterms:modified xsi:type="dcterms:W3CDTF">2025-12-01T14:37:03Z</dcterms:modified>
</cp:coreProperties>
</file>